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86"/>
  </p:normalViewPr>
  <p:slideViewPr>
    <p:cSldViewPr snapToGrid="0" snapToObjects="1">
      <p:cViewPr varScale="1">
        <p:scale>
          <a:sx n="137" d="100"/>
          <a:sy n="137" d="100"/>
        </p:scale>
        <p:origin x="14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5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0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4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0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6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4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3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1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8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534C3-70E4-9D42-B888-A0A21D528CDB}" type="datetimeFigureOut">
              <a:rPr lang="en-US" smtClean="0"/>
              <a:t>4/2/19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F410F-AFBB-424A-A929-8842266C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4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746661" y="2137025"/>
            <a:ext cx="2342508" cy="1890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Music video  </a:t>
            </a:r>
          </a:p>
          <a:p>
            <a:pPr algn="ctr"/>
            <a:r>
              <a:rPr lang="en-US" dirty="0" smtClean="0"/>
              <a:t>songs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7089169" y="3082247"/>
            <a:ext cx="70891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917915" y="1576807"/>
            <a:ext cx="0" cy="5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2"/>
          </p:cNvCxnSpPr>
          <p:nvPr/>
        </p:nvCxnSpPr>
        <p:spPr>
          <a:xfrm flipH="1" flipV="1">
            <a:off x="4161034" y="3082247"/>
            <a:ext cx="58562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86400" y="1110416"/>
            <a:ext cx="175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narrative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17514" y="2897581"/>
            <a:ext cx="1864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798085" y="2887038"/>
            <a:ext cx="192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140432" y="4972692"/>
            <a:ext cx="619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narrative</a:t>
            </a:r>
            <a:endParaRPr lang="en-US" dirty="0">
              <a:solidFill>
                <a:srgbClr val="FF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7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304870" y="1728491"/>
            <a:ext cx="2383605" cy="2157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Different song choices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7"/>
          </p:cNvCxnSpPr>
          <p:nvPr/>
        </p:nvCxnSpPr>
        <p:spPr>
          <a:xfrm flipV="1">
            <a:off x="6339404" y="1461363"/>
            <a:ext cx="534004" cy="583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1"/>
          </p:cNvCxnSpPr>
          <p:nvPr/>
        </p:nvCxnSpPr>
        <p:spPr>
          <a:xfrm flipH="1" flipV="1">
            <a:off x="3945275" y="1553830"/>
            <a:ext cx="708666" cy="490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5"/>
          </p:cNvCxnSpPr>
          <p:nvPr/>
        </p:nvCxnSpPr>
        <p:spPr>
          <a:xfrm>
            <a:off x="6339404" y="3570095"/>
            <a:ext cx="420990" cy="387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 flipH="1">
            <a:off x="4304870" y="3570095"/>
            <a:ext cx="349071" cy="387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47753" y="1069050"/>
            <a:ext cx="298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Broken By </a:t>
            </a:r>
            <a:r>
              <a:rPr lang="en-US" dirty="0" err="1" smtClean="0"/>
              <a:t>LovelyTheBand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88475" y="3945276"/>
            <a:ext cx="307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Lotta</a:t>
            </a:r>
            <a:r>
              <a:rPr lang="en-US" dirty="0" smtClean="0"/>
              <a:t> Love By Jack &amp; Jack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55525" y="1002536"/>
            <a:ext cx="285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Swear To God By </a:t>
            </a:r>
            <a:r>
              <a:rPr lang="en-US" dirty="0" err="1" smtClean="0"/>
              <a:t>Blackbear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55524" y="4048018"/>
            <a:ext cx="281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Hurt People </a:t>
            </a:r>
            <a:r>
              <a:rPr lang="en-US" smtClean="0"/>
              <a:t>By Jack &amp; Jack</a:t>
            </a:r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719299" y="2835397"/>
            <a:ext cx="6780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</p:cNvCxnSpPr>
          <p:nvPr/>
        </p:nvCxnSpPr>
        <p:spPr>
          <a:xfrm flipH="1" flipV="1">
            <a:off x="3667872" y="2807277"/>
            <a:ext cx="63699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97393" y="2630184"/>
            <a:ext cx="310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Illusion By Chase </a:t>
            </a:r>
            <a:r>
              <a:rPr lang="en-US" dirty="0" err="1" smtClean="0"/>
              <a:t>Goehering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0069" y="2612608"/>
            <a:ext cx="393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Hate That I </a:t>
            </a:r>
            <a:r>
              <a:rPr lang="en-US" smtClean="0"/>
              <a:t>Love You By </a:t>
            </a:r>
            <a:r>
              <a:rPr lang="en-US" dirty="0" smtClean="0"/>
              <a:t>AJ Mitchell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40954" y="5126804"/>
            <a:ext cx="333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Used To Be By </a:t>
            </a:r>
            <a:r>
              <a:rPr lang="en-US" smtClean="0"/>
              <a:t>AJ Mitchell</a:t>
            </a:r>
            <a:endParaRPr lang="en-US"/>
          </a:p>
        </p:txBody>
      </p:sp>
      <p:cxnSp>
        <p:nvCxnSpPr>
          <p:cNvPr id="27" name="Straight Arrow Connector 26"/>
          <p:cNvCxnSpPr>
            <a:stCxn id="4" idx="4"/>
          </p:cNvCxnSpPr>
          <p:nvPr/>
        </p:nvCxnSpPr>
        <p:spPr>
          <a:xfrm>
            <a:off x="5496673" y="3886064"/>
            <a:ext cx="41098" cy="1066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59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075434" y="1613043"/>
            <a:ext cx="2003460" cy="19109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320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921322" y="2424701"/>
            <a:ext cx="2167847" cy="1869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54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157627" y="2455524"/>
            <a:ext cx="1715784" cy="1839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71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52</Words>
  <Application>Microsoft Macintosh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 MT Condensed Extra Bold</vt:lpstr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2019-04-02T14:18:32Z</dcterms:created>
  <dcterms:modified xsi:type="dcterms:W3CDTF">2019-04-02T14:47:52Z</dcterms:modified>
</cp:coreProperties>
</file>